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6" d="100"/>
          <a:sy n="96" d="100"/>
        </p:scale>
        <p:origin x="-822"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3BB6AF-6671-4B88-BF5D-10FFCB3E188A}" type="datetimeFigureOut">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0FAC1-1DD7-4959-A62E-30583B055C74}" type="slidenum">
              <a:rPr lang="en-US" smtClean="0"/>
              <a:t>‹#›</a:t>
            </a:fld>
            <a:endParaRPr lang="en-US"/>
          </a:p>
        </p:txBody>
      </p:sp>
    </p:spTree>
    <p:extLst>
      <p:ext uri="{BB962C8B-B14F-4D97-AF65-F5344CB8AC3E}">
        <p14:creationId xmlns:p14="http://schemas.microsoft.com/office/powerpoint/2010/main" val="30676949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3BB6AF-6671-4B88-BF5D-10FFCB3E188A}" type="datetimeFigureOut">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0FAC1-1DD7-4959-A62E-30583B055C74}" type="slidenum">
              <a:rPr lang="en-US" smtClean="0"/>
              <a:t>‹#›</a:t>
            </a:fld>
            <a:endParaRPr lang="en-US"/>
          </a:p>
        </p:txBody>
      </p:sp>
    </p:spTree>
    <p:extLst>
      <p:ext uri="{BB962C8B-B14F-4D97-AF65-F5344CB8AC3E}">
        <p14:creationId xmlns:p14="http://schemas.microsoft.com/office/powerpoint/2010/main" val="539654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3BB6AF-6671-4B88-BF5D-10FFCB3E188A}" type="datetimeFigureOut">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0FAC1-1DD7-4959-A62E-30583B055C74}" type="slidenum">
              <a:rPr lang="en-US" smtClean="0"/>
              <a:t>‹#›</a:t>
            </a:fld>
            <a:endParaRPr lang="en-US"/>
          </a:p>
        </p:txBody>
      </p:sp>
    </p:spTree>
    <p:extLst>
      <p:ext uri="{BB962C8B-B14F-4D97-AF65-F5344CB8AC3E}">
        <p14:creationId xmlns:p14="http://schemas.microsoft.com/office/powerpoint/2010/main" val="381648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3BB6AF-6671-4B88-BF5D-10FFCB3E188A}" type="datetimeFigureOut">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0FAC1-1DD7-4959-A62E-30583B055C74}" type="slidenum">
              <a:rPr lang="en-US" smtClean="0"/>
              <a:t>‹#›</a:t>
            </a:fld>
            <a:endParaRPr lang="en-US"/>
          </a:p>
        </p:txBody>
      </p:sp>
    </p:spTree>
    <p:extLst>
      <p:ext uri="{BB962C8B-B14F-4D97-AF65-F5344CB8AC3E}">
        <p14:creationId xmlns:p14="http://schemas.microsoft.com/office/powerpoint/2010/main" val="4229738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3BB6AF-6671-4B88-BF5D-10FFCB3E188A}" type="datetimeFigureOut">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0FAC1-1DD7-4959-A62E-30583B055C74}" type="slidenum">
              <a:rPr lang="en-US" smtClean="0"/>
              <a:t>‹#›</a:t>
            </a:fld>
            <a:endParaRPr lang="en-US"/>
          </a:p>
        </p:txBody>
      </p:sp>
    </p:spTree>
    <p:extLst>
      <p:ext uri="{BB962C8B-B14F-4D97-AF65-F5344CB8AC3E}">
        <p14:creationId xmlns:p14="http://schemas.microsoft.com/office/powerpoint/2010/main" val="3123695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3BB6AF-6671-4B88-BF5D-10FFCB3E188A}" type="datetimeFigureOut">
              <a:rPr lang="en-US" smtClean="0"/>
              <a:t>12/17/2013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D0FAC1-1DD7-4959-A62E-30583B055C74}" type="slidenum">
              <a:rPr lang="en-US" smtClean="0"/>
              <a:t>‹#›</a:t>
            </a:fld>
            <a:endParaRPr lang="en-US"/>
          </a:p>
        </p:txBody>
      </p:sp>
    </p:spTree>
    <p:extLst>
      <p:ext uri="{BB962C8B-B14F-4D97-AF65-F5344CB8AC3E}">
        <p14:creationId xmlns:p14="http://schemas.microsoft.com/office/powerpoint/2010/main" val="2090320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3BB6AF-6671-4B88-BF5D-10FFCB3E188A}" type="datetimeFigureOut">
              <a:rPr lang="en-US" smtClean="0"/>
              <a:t>12/17/2013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D0FAC1-1DD7-4959-A62E-30583B055C74}" type="slidenum">
              <a:rPr lang="en-US" smtClean="0"/>
              <a:t>‹#›</a:t>
            </a:fld>
            <a:endParaRPr lang="en-US"/>
          </a:p>
        </p:txBody>
      </p:sp>
    </p:spTree>
    <p:extLst>
      <p:ext uri="{BB962C8B-B14F-4D97-AF65-F5344CB8AC3E}">
        <p14:creationId xmlns:p14="http://schemas.microsoft.com/office/powerpoint/2010/main" val="403572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3BB6AF-6671-4B88-BF5D-10FFCB3E188A}" type="datetimeFigureOut">
              <a:rPr lang="en-US" smtClean="0"/>
              <a:t>12/17/2013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D0FAC1-1DD7-4959-A62E-30583B055C74}" type="slidenum">
              <a:rPr lang="en-US" smtClean="0"/>
              <a:t>‹#›</a:t>
            </a:fld>
            <a:endParaRPr lang="en-US"/>
          </a:p>
        </p:txBody>
      </p:sp>
    </p:spTree>
    <p:extLst>
      <p:ext uri="{BB962C8B-B14F-4D97-AF65-F5344CB8AC3E}">
        <p14:creationId xmlns:p14="http://schemas.microsoft.com/office/powerpoint/2010/main" val="3039008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3BB6AF-6671-4B88-BF5D-10FFCB3E188A}" type="datetimeFigureOut">
              <a:rPr lang="en-US" smtClean="0"/>
              <a:t>12/17/2013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D0FAC1-1DD7-4959-A62E-30583B055C74}" type="slidenum">
              <a:rPr lang="en-US" smtClean="0"/>
              <a:t>‹#›</a:t>
            </a:fld>
            <a:endParaRPr lang="en-US"/>
          </a:p>
        </p:txBody>
      </p:sp>
    </p:spTree>
    <p:extLst>
      <p:ext uri="{BB962C8B-B14F-4D97-AF65-F5344CB8AC3E}">
        <p14:creationId xmlns:p14="http://schemas.microsoft.com/office/powerpoint/2010/main" val="84254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3BB6AF-6671-4B88-BF5D-10FFCB3E188A}" type="datetimeFigureOut">
              <a:rPr lang="en-US" smtClean="0"/>
              <a:t>12/17/2013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D0FAC1-1DD7-4959-A62E-30583B055C74}" type="slidenum">
              <a:rPr lang="en-US" smtClean="0"/>
              <a:t>‹#›</a:t>
            </a:fld>
            <a:endParaRPr lang="en-US"/>
          </a:p>
        </p:txBody>
      </p:sp>
    </p:spTree>
    <p:extLst>
      <p:ext uri="{BB962C8B-B14F-4D97-AF65-F5344CB8AC3E}">
        <p14:creationId xmlns:p14="http://schemas.microsoft.com/office/powerpoint/2010/main" val="2894331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3BB6AF-6671-4B88-BF5D-10FFCB3E188A}" type="datetimeFigureOut">
              <a:rPr lang="en-US" smtClean="0"/>
              <a:t>12/17/2013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D0FAC1-1DD7-4959-A62E-30583B055C74}" type="slidenum">
              <a:rPr lang="en-US" smtClean="0"/>
              <a:t>‹#›</a:t>
            </a:fld>
            <a:endParaRPr lang="en-US"/>
          </a:p>
        </p:txBody>
      </p:sp>
    </p:spTree>
    <p:extLst>
      <p:ext uri="{BB962C8B-B14F-4D97-AF65-F5344CB8AC3E}">
        <p14:creationId xmlns:p14="http://schemas.microsoft.com/office/powerpoint/2010/main" val="810116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3BB6AF-6671-4B88-BF5D-10FFCB3E188A}" type="datetimeFigureOut">
              <a:rPr lang="en-US" smtClean="0"/>
              <a:t>12/17/2013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D0FAC1-1DD7-4959-A62E-30583B055C74}" type="slidenum">
              <a:rPr lang="en-US" smtClean="0"/>
              <a:t>‹#›</a:t>
            </a:fld>
            <a:endParaRPr lang="en-US"/>
          </a:p>
        </p:txBody>
      </p:sp>
    </p:spTree>
    <p:extLst>
      <p:ext uri="{BB962C8B-B14F-4D97-AF65-F5344CB8AC3E}">
        <p14:creationId xmlns:p14="http://schemas.microsoft.com/office/powerpoint/2010/main" val="16882638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free-islamic-course.org/images/Articles%20of%20faith.jpg" TargetMode="External"/><Relationship Id="rId7" Type="http://schemas.openxmlformats.org/officeDocument/2006/relationships/hyperlink" Target="http://www.teacher.scholastic.com/scholasticnews/indepth/upfront/features/index.asp?article=f091806_TP_Iran" TargetMode="External"/><Relationship Id="rId2" Type="http://schemas.openxmlformats.org/officeDocument/2006/relationships/hyperlink" Target="http://www.mrdowling.com/images/605islam.gif" TargetMode="External"/><Relationship Id="rId1" Type="http://schemas.openxmlformats.org/officeDocument/2006/relationships/slideLayout" Target="../slideLayouts/slideLayout2.xml"/><Relationship Id="rId6" Type="http://schemas.openxmlformats.org/officeDocument/2006/relationships/hyperlink" Target="http://www.religionfacts.com/islam/beliefs.htm" TargetMode="External"/><Relationship Id="rId5" Type="http://schemas.openxmlformats.org/officeDocument/2006/relationships/hyperlink" Target="http://www.totallycoolpix.com/wp-content/uploads/2011/10092011_remembering_9_11/nyc_029.jpg" TargetMode="External"/><Relationship Id="rId4" Type="http://schemas.openxmlformats.org/officeDocument/2006/relationships/hyperlink" Target="http://www.i.telegraph.co.uk/multimedia/archive/01292/iran_1292737c.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What are the major religious beliefs of </a:t>
            </a:r>
            <a:r>
              <a:rPr lang="en-US" dirty="0"/>
              <a:t>I</a:t>
            </a:r>
            <a:r>
              <a:rPr lang="en-US" dirty="0" smtClean="0"/>
              <a:t>slam, why did certain religious groups feel that revolution against the Shah was necessary, and how does this belief impact the citizens of Iran, the U.S., and/or the rest of the world?</a:t>
            </a:r>
            <a:endParaRPr lang="en-US" dirty="0"/>
          </a:p>
        </p:txBody>
      </p:sp>
      <p:sp>
        <p:nvSpPr>
          <p:cNvPr id="3" name="Subtitle 2"/>
          <p:cNvSpPr>
            <a:spLocks noGrp="1"/>
          </p:cNvSpPr>
          <p:nvPr>
            <p:ph type="subTitle" idx="1"/>
          </p:nvPr>
        </p:nvSpPr>
        <p:spPr/>
        <p:txBody>
          <a:bodyPr/>
          <a:lstStyle/>
          <a:p>
            <a:r>
              <a:rPr lang="en-US" dirty="0" smtClean="0"/>
              <a:t>Aaron Zeller</a:t>
            </a:r>
          </a:p>
          <a:p>
            <a:endParaRPr lang="en-US" dirty="0"/>
          </a:p>
        </p:txBody>
      </p:sp>
      <p:pic>
        <p:nvPicPr>
          <p:cNvPr id="1026" name="Picture 2" descr="http://www.mrdowling.com/images/605islam.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4343400"/>
            <a:ext cx="2282825" cy="2313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5159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religious beliefs-</a:t>
            </a:r>
            <a:endParaRPr lang="en-US" dirty="0"/>
          </a:p>
        </p:txBody>
      </p:sp>
      <p:sp>
        <p:nvSpPr>
          <p:cNvPr id="3" name="Content Placeholder 2"/>
          <p:cNvSpPr>
            <a:spLocks noGrp="1"/>
          </p:cNvSpPr>
          <p:nvPr>
            <p:ph idx="1"/>
          </p:nvPr>
        </p:nvSpPr>
        <p:spPr/>
        <p:txBody>
          <a:bodyPr/>
          <a:lstStyle/>
          <a:p>
            <a:pPr marL="0" indent="0">
              <a:buNone/>
            </a:pPr>
            <a:r>
              <a:rPr lang="en-US" dirty="0" smtClean="0"/>
              <a:t>-The major religious beliefs of Islam are to believe in and recite the “</a:t>
            </a:r>
            <a:r>
              <a:rPr lang="en-US" dirty="0" err="1" smtClean="0"/>
              <a:t>Shahada</a:t>
            </a:r>
            <a:r>
              <a:rPr lang="en-US" dirty="0" smtClean="0"/>
              <a:t>”, which states that “There is no god but god, and </a:t>
            </a:r>
            <a:r>
              <a:rPr lang="en-US" dirty="0" err="1" smtClean="0"/>
              <a:t>muhammad</a:t>
            </a:r>
            <a:r>
              <a:rPr lang="en-US" dirty="0" smtClean="0"/>
              <a:t> is his prophet”. </a:t>
            </a:r>
            <a:br>
              <a:rPr lang="en-US" dirty="0" smtClean="0"/>
            </a:br>
            <a:endParaRPr lang="en-US" dirty="0" smtClean="0"/>
          </a:p>
          <a:p>
            <a:pPr marL="0" indent="0">
              <a:buNone/>
            </a:pPr>
            <a:r>
              <a:rPr lang="en-US" dirty="0" smtClean="0"/>
              <a:t>- Also includes adhering to the “Six articles of faith”. </a:t>
            </a:r>
            <a:endParaRPr lang="en-US" dirty="0"/>
          </a:p>
        </p:txBody>
      </p:sp>
      <p:pic>
        <p:nvPicPr>
          <p:cNvPr id="2050" name="Picture 2" descr="http://www.free-islamic-course.org/images/Articles%20of%20faith.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0200" y="4767431"/>
            <a:ext cx="2420471"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3970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revolution against the Shah was necessary- </a:t>
            </a:r>
            <a:endParaRPr lang="en-US" dirty="0"/>
          </a:p>
        </p:txBody>
      </p:sp>
      <p:sp>
        <p:nvSpPr>
          <p:cNvPr id="3" name="Content Placeholder 2"/>
          <p:cNvSpPr>
            <a:spLocks noGrp="1"/>
          </p:cNvSpPr>
          <p:nvPr>
            <p:ph idx="1"/>
          </p:nvPr>
        </p:nvSpPr>
        <p:spPr/>
        <p:txBody>
          <a:bodyPr/>
          <a:lstStyle/>
          <a:p>
            <a:pPr marL="0" indent="0">
              <a:buNone/>
            </a:pPr>
            <a:r>
              <a:rPr lang="en-US" dirty="0" smtClean="0"/>
              <a:t>- Iran’s Shah fled the country under protest</a:t>
            </a:r>
            <a:br>
              <a:rPr lang="en-US" dirty="0" smtClean="0"/>
            </a:br>
            <a:r>
              <a:rPr lang="en-US" dirty="0" smtClean="0"/>
              <a:t/>
            </a:r>
            <a:br>
              <a:rPr lang="en-US" dirty="0" smtClean="0"/>
            </a:br>
            <a:r>
              <a:rPr lang="en-US" dirty="0" smtClean="0"/>
              <a:t>- A man named </a:t>
            </a:r>
            <a:r>
              <a:rPr lang="en-US" dirty="0"/>
              <a:t>Ayatollah </a:t>
            </a:r>
            <a:r>
              <a:rPr lang="en-US" dirty="0" err="1"/>
              <a:t>Ruhollah</a:t>
            </a:r>
            <a:r>
              <a:rPr lang="en-US" dirty="0"/>
              <a:t> </a:t>
            </a:r>
            <a:r>
              <a:rPr lang="en-US" dirty="0" smtClean="0"/>
              <a:t>Khomeini replaced Iran’s secular government with a Theocracy ruled by </a:t>
            </a:r>
            <a:r>
              <a:rPr lang="en-US" dirty="0" smtClean="0"/>
              <a:t>Islamic </a:t>
            </a:r>
            <a:r>
              <a:rPr lang="en-US" dirty="0" smtClean="0"/>
              <a:t>religious leaders. </a:t>
            </a:r>
          </a:p>
        </p:txBody>
      </p:sp>
      <p:pic>
        <p:nvPicPr>
          <p:cNvPr id="1026" name="Picture 2" descr="http://i.telegraph.co.uk/multimedia/archive/01292/iran_1292737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4114800"/>
            <a:ext cx="3124200" cy="1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9333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these beliefs impact the world-</a:t>
            </a:r>
            <a:endParaRPr lang="en-US" dirty="0"/>
          </a:p>
        </p:txBody>
      </p:sp>
      <p:sp>
        <p:nvSpPr>
          <p:cNvPr id="3" name="Content Placeholder 2"/>
          <p:cNvSpPr>
            <a:spLocks noGrp="1"/>
          </p:cNvSpPr>
          <p:nvPr>
            <p:ph idx="1"/>
          </p:nvPr>
        </p:nvSpPr>
        <p:spPr/>
        <p:txBody>
          <a:bodyPr/>
          <a:lstStyle/>
          <a:p>
            <a:pPr marL="0" indent="0">
              <a:buNone/>
            </a:pPr>
            <a:r>
              <a:rPr lang="en-US" dirty="0" smtClean="0"/>
              <a:t>- New systems were forced upon the citizens  </a:t>
            </a:r>
            <a:br>
              <a:rPr lang="en-US" dirty="0" smtClean="0"/>
            </a:br>
            <a:r>
              <a:rPr lang="en-US" dirty="0" smtClean="0"/>
              <a:t/>
            </a:r>
            <a:br>
              <a:rPr lang="en-US" dirty="0" smtClean="0"/>
            </a:br>
            <a:r>
              <a:rPr lang="en-US" dirty="0" smtClean="0"/>
              <a:t>- Iran hates America</a:t>
            </a:r>
            <a:endParaRPr lang="en-US" dirty="0"/>
          </a:p>
        </p:txBody>
      </p:sp>
      <p:pic>
        <p:nvPicPr>
          <p:cNvPr id="2050" name="Picture 2" descr="http://totallycoolpix.com/wp-content/uploads/2011/10092011_remembering_9_11/nyc_02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14800" y="2362200"/>
            <a:ext cx="2664477"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4508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2200" dirty="0" smtClean="0"/>
              <a:t>- </a:t>
            </a:r>
            <a:r>
              <a:rPr lang="en-US" sz="2200" dirty="0" smtClean="0">
                <a:hlinkClick r:id="rId2"/>
              </a:rPr>
              <a:t>www.mrdowling.com/images/605islam.gif</a:t>
            </a:r>
            <a:r>
              <a:rPr lang="en-US" sz="2200" dirty="0" smtClean="0"/>
              <a:t/>
            </a:r>
            <a:br>
              <a:rPr lang="en-US" sz="2200" dirty="0" smtClean="0"/>
            </a:br>
            <a:r>
              <a:rPr lang="en-US" sz="2200" dirty="0" smtClean="0"/>
              <a:t/>
            </a:r>
            <a:br>
              <a:rPr lang="en-US" sz="2200" dirty="0" smtClean="0"/>
            </a:br>
            <a:r>
              <a:rPr lang="en-US" sz="2200" dirty="0" smtClean="0"/>
              <a:t>- </a:t>
            </a:r>
            <a:r>
              <a:rPr lang="en-US" sz="2200" dirty="0" smtClean="0">
                <a:hlinkClick r:id="rId3"/>
              </a:rPr>
              <a:t>www.free-islamic-course.org/images/Articles%20of%20faith.jpg</a:t>
            </a:r>
            <a:r>
              <a:rPr lang="en-US" sz="2200" dirty="0" smtClean="0"/>
              <a:t/>
            </a:r>
            <a:br>
              <a:rPr lang="en-US" sz="2200" dirty="0" smtClean="0"/>
            </a:br>
            <a:r>
              <a:rPr lang="en-US" sz="2200" dirty="0" smtClean="0"/>
              <a:t/>
            </a:r>
            <a:br>
              <a:rPr lang="en-US" sz="2200" dirty="0" smtClean="0"/>
            </a:br>
            <a:r>
              <a:rPr lang="en-US" sz="2200" dirty="0" smtClean="0"/>
              <a:t>-</a:t>
            </a:r>
            <a:r>
              <a:rPr lang="en-US" sz="2200" dirty="0" smtClean="0">
                <a:hlinkClick r:id="rId4"/>
              </a:rPr>
              <a:t>www.i.telegraph.co.uk/multimedia/archive/01292/iran_1292737c.jpg</a:t>
            </a:r>
            <a:r>
              <a:rPr lang="en-US" sz="2200" dirty="0" smtClean="0"/>
              <a:t/>
            </a:r>
            <a:br>
              <a:rPr lang="en-US" sz="2200" dirty="0" smtClean="0"/>
            </a:br>
            <a:r>
              <a:rPr lang="en-US" sz="2200" dirty="0" smtClean="0"/>
              <a:t/>
            </a:r>
            <a:br>
              <a:rPr lang="en-US" sz="2200" dirty="0" smtClean="0"/>
            </a:br>
            <a:r>
              <a:rPr lang="en-US" sz="2200" dirty="0" smtClean="0"/>
              <a:t>- </a:t>
            </a:r>
            <a:r>
              <a:rPr lang="en-US" sz="2200" dirty="0" smtClean="0">
                <a:hlinkClick r:id="rId5"/>
              </a:rPr>
              <a:t>www.totallycoolpix.com/wp-content/uploads/2011/10092011_remembering_9_11/nyc_029.jpg</a:t>
            </a:r>
            <a:r>
              <a:rPr lang="en-US" sz="2200" dirty="0" smtClean="0"/>
              <a:t/>
            </a:r>
            <a:br>
              <a:rPr lang="en-US" sz="2200" dirty="0" smtClean="0"/>
            </a:br>
            <a:r>
              <a:rPr lang="en-US" sz="2200" dirty="0" smtClean="0"/>
              <a:t/>
            </a:r>
            <a:br>
              <a:rPr lang="en-US" sz="2200" dirty="0" smtClean="0"/>
            </a:br>
            <a:r>
              <a:rPr lang="en-US" sz="2200" dirty="0" smtClean="0"/>
              <a:t>- </a:t>
            </a:r>
            <a:r>
              <a:rPr lang="en-US" sz="2200" dirty="0" smtClean="0">
                <a:hlinkClick r:id="rId6"/>
              </a:rPr>
              <a:t>www.religionfacts.com/islam/beliefs.htm</a:t>
            </a:r>
            <a:r>
              <a:rPr lang="en-US" sz="2200" dirty="0" smtClean="0"/>
              <a:t/>
            </a:r>
            <a:br>
              <a:rPr lang="en-US" sz="2200" dirty="0" smtClean="0"/>
            </a:br>
            <a:r>
              <a:rPr lang="en-US" sz="2200" dirty="0" smtClean="0"/>
              <a:t/>
            </a:r>
            <a:br>
              <a:rPr lang="en-US" sz="2200" dirty="0" smtClean="0"/>
            </a:br>
            <a:r>
              <a:rPr lang="en-US" sz="2200" dirty="0" smtClean="0"/>
              <a:t>- </a:t>
            </a:r>
            <a:r>
              <a:rPr lang="en-US" sz="2200" dirty="0" smtClean="0">
                <a:hlinkClick r:id="rId7"/>
              </a:rPr>
              <a:t>www.teacher.scholastic.com/scholasticnews/indepth/upfront/features/index.asp?article=f091806_TP_Iran</a:t>
            </a:r>
            <a:r>
              <a:rPr lang="en-US" sz="2200" dirty="0" smtClean="0"/>
              <a:t> </a:t>
            </a:r>
            <a:endParaRPr lang="en-US" sz="2200" dirty="0"/>
          </a:p>
        </p:txBody>
      </p:sp>
    </p:spTree>
    <p:extLst>
      <p:ext uri="{BB962C8B-B14F-4D97-AF65-F5344CB8AC3E}">
        <p14:creationId xmlns:p14="http://schemas.microsoft.com/office/powerpoint/2010/main" val="4850600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119</Words>
  <Application>Microsoft Office PowerPoint</Application>
  <PresentationFormat>On-screen Show (4:3)</PresentationFormat>
  <Paragraphs>11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What are the major religious beliefs of Islam, why did certain religious groups feel that revolution against the Shah was necessary, and how does this belief impact the citizens of Iran, the U.S., and/or the rest of the world?</vt:lpstr>
      <vt:lpstr>-Major religious beliefs-</vt:lpstr>
      <vt:lpstr>-Why revolution against the Shah was necessary- </vt:lpstr>
      <vt:lpstr>-How these beliefs impact the world-</vt:lpstr>
      <vt:lpstr>-Citations-</vt:lpstr>
    </vt:vector>
  </TitlesOfParts>
  <Company>Wake County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9202122</dc:creator>
  <cp:lastModifiedBy>9202122</cp:lastModifiedBy>
  <cp:revision>26</cp:revision>
  <dcterms:created xsi:type="dcterms:W3CDTF">2013-12-13T16:54:52Z</dcterms:created>
  <dcterms:modified xsi:type="dcterms:W3CDTF">2013-12-17T16:46:27Z</dcterms:modified>
</cp:coreProperties>
</file>